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1646" r:id="rId3"/>
    <p:sldId id="1654" r:id="rId4"/>
    <p:sldId id="1655" r:id="rId5"/>
    <p:sldId id="1656" r:id="rId6"/>
    <p:sldId id="1657" r:id="rId7"/>
    <p:sldId id="1662" r:id="rId8"/>
    <p:sldId id="1658" r:id="rId9"/>
    <p:sldId id="1659" r:id="rId10"/>
    <p:sldId id="1660" r:id="rId11"/>
    <p:sldId id="1661" r:id="rId12"/>
    <p:sldId id="1649" r:id="rId13"/>
    <p:sldId id="1650" r:id="rId14"/>
    <p:sldId id="1651" r:id="rId15"/>
    <p:sldId id="1647" r:id="rId16"/>
    <p:sldId id="1652" r:id="rId17"/>
    <p:sldId id="165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CC9900"/>
    <a:srgbClr val="CCFF33"/>
    <a:srgbClr val="9966FF"/>
    <a:srgbClr val="CC6600"/>
    <a:srgbClr val="FF9900"/>
    <a:srgbClr val="99FF99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2" autoAdjust="0"/>
    <p:restoredTop sz="88102" autoAdjust="0"/>
  </p:normalViewPr>
  <p:slideViewPr>
    <p:cSldViewPr snapToGrid="0">
      <p:cViewPr>
        <p:scale>
          <a:sx n="100" d="100"/>
          <a:sy n="100" d="100"/>
        </p:scale>
        <p:origin x="-94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C1737-9B7C-4B5A-91CF-475BA97044A8}" type="datetimeFigureOut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C2E10-22CB-42C8-9879-21136F4F7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5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prepare for an observing session so that it</a:t>
            </a:r>
            <a:r>
              <a:rPr lang="en-US" baseline="0" dirty="0" smtClean="0"/>
              <a:t> is enjoyable, productive, and relatively stress free?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72E-B633-49D0-9B6F-19523F4E7A5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Lunt LS-60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Lunt LS-60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Herschel wedge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Lunt LS-60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B9F6-478C-4224-9667-905C83217EBB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600" baseline="0"/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44-0C39-4039-B80B-F23C5405FEDC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46m47_hetlage_f.jpg"/>
          <p:cNvPicPr>
            <a:picLocks noChangeAspect="1"/>
          </p:cNvPicPr>
          <p:nvPr userDrawn="1"/>
        </p:nvPicPr>
        <p:blipFill>
          <a:blip r:embed="rId2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800" baseline="0">
                <a:solidFill>
                  <a:srgbClr val="FFFF00"/>
                </a:solidFill>
                <a:latin typeface="Times New Roman"/>
              </a:defRPr>
            </a:lvl1pPr>
          </a:lstStyle>
          <a:p>
            <a:r>
              <a:rPr lang="en-US" dirty="0" smtClean="0"/>
              <a:t>Click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 baseline="0">
                <a:solidFill>
                  <a:srgbClr val="FFFF00"/>
                </a:solidFill>
                <a:latin typeface="Times New Roman"/>
              </a:defRPr>
            </a:lvl1pPr>
            <a:lvl2pPr>
              <a:defRPr sz="3600" baseline="0">
                <a:solidFill>
                  <a:srgbClr val="FFFF00"/>
                </a:solidFill>
                <a:latin typeface="Times New Roman"/>
              </a:defRPr>
            </a:lvl2pPr>
            <a:lvl3pPr>
              <a:defRPr sz="3200" baseline="0">
                <a:solidFill>
                  <a:srgbClr val="FFFF00"/>
                </a:solidFill>
                <a:latin typeface="Times New Roman"/>
              </a:defRPr>
            </a:lvl3pPr>
            <a:lvl4pPr>
              <a:defRPr sz="2800" baseline="0">
                <a:solidFill>
                  <a:srgbClr val="FFFF00"/>
                </a:solidFill>
                <a:latin typeface="Times New Roman"/>
              </a:defRPr>
            </a:lvl4pPr>
            <a:lvl5pPr>
              <a:defRPr sz="2400" baseline="0">
                <a:solidFill>
                  <a:srgbClr val="FFFF00"/>
                </a:solidFill>
                <a:latin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204-715F-4B56-891C-20C918733ECA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E143-2239-4250-B753-148FDAC8C3D1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495E-1B9C-4E2F-B6AC-EF7C919FF241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21B-9655-4FDF-A7A5-55F64DEE4BC1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B249-B98F-4521-AA36-F4D5F08BACFF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HAL10Logo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30988" y="-38089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C45D-0443-4F37-ACD2-E60DD68AE38D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96AE-0609-407A-966C-1570904D8764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7942-4BCB-4A99-B524-704467C59BF1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6D52-E791-4F00-A06E-474AD13DF973}" type="datetime1">
              <a:rPr lang="en-US" smtClean="0"/>
              <a:pPr/>
              <a:t>2/23/2014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015" y="457200"/>
            <a:ext cx="54279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Astroschool</a:t>
            </a:r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Filters</a:t>
            </a:r>
            <a:endParaRPr lang="en-US" sz="8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6047" y="4800600"/>
            <a:ext cx="3591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January 16</a:t>
            </a:r>
            <a:r>
              <a:rPr lang="en-US" sz="3600" baseline="30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2014</a:t>
            </a:r>
            <a:endParaRPr lang="en-US"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HAL10Logo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13406"/>
            <a:ext cx="3344594" cy="33445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57388" y="4529138"/>
            <a:ext cx="542925" cy="442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9763" y="4567237"/>
            <a:ext cx="81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14</a:t>
            </a:r>
            <a:endParaRPr lang="en-US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19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Hydrogen-alpha solar filters</a:t>
            </a:r>
          </a:p>
        </p:txBody>
      </p:sp>
      <p:pic>
        <p:nvPicPr>
          <p:cNvPr id="2" name="Picture 1" descr="LS60F-00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184275"/>
            <a:ext cx="63246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Hydrogen-alpha solar filters</a:t>
            </a:r>
          </a:p>
        </p:txBody>
      </p:sp>
      <p:pic>
        <p:nvPicPr>
          <p:cNvPr id="3" name="Picture 2" descr="Quantum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671"/>
            <a:ext cx="6261100" cy="5102329"/>
          </a:xfrm>
          <a:prstGeom prst="rect">
            <a:avLst/>
          </a:prstGeom>
        </p:spPr>
      </p:pic>
      <p:pic>
        <p:nvPicPr>
          <p:cNvPr id="4" name="Picture 3" descr="ERFChoiceNet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117600"/>
            <a:ext cx="2794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 Shot 2014-01-15 at 11.46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427"/>
            <a:ext cx="9144000" cy="52382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Astronomical filters</a:t>
            </a:r>
          </a:p>
        </p:txBody>
      </p:sp>
    </p:spTree>
    <p:extLst>
      <p:ext uri="{BB962C8B-B14F-4D97-AF65-F5344CB8AC3E}">
        <p14:creationId xmlns:p14="http://schemas.microsoft.com/office/powerpoint/2010/main" val="22318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Astronomical filters</a:t>
            </a:r>
          </a:p>
        </p:txBody>
      </p:sp>
      <p:pic>
        <p:nvPicPr>
          <p:cNvPr id="2" name="Picture 1" descr="Screen Shot 2014-01-15 at 11.48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" y="1371600"/>
            <a:ext cx="9152034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Astronomical filters</a:t>
            </a:r>
          </a:p>
        </p:txBody>
      </p:sp>
      <p:pic>
        <p:nvPicPr>
          <p:cNvPr id="4" name="Picture 3" descr="Screen Shot 2014-01-15 at 11.54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111"/>
            <a:ext cx="9144000" cy="40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umicon-photo-chart-revs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338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stronomik_eos_clip_filter_SaT_hot_product_20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11300"/>
            <a:ext cx="5080000" cy="3835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Astronomik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EOS clip-in</a:t>
            </a:r>
          </a:p>
        </p:txBody>
      </p:sp>
    </p:spTree>
    <p:extLst>
      <p:ext uri="{BB962C8B-B14F-4D97-AF65-F5344CB8AC3E}">
        <p14:creationId xmlns:p14="http://schemas.microsoft.com/office/powerpoint/2010/main" val="40889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5D_Clip-Vollform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028700"/>
            <a:ext cx="7772400" cy="58293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Astronomik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EOS clip-in</a:t>
            </a:r>
          </a:p>
        </p:txBody>
      </p:sp>
    </p:spTree>
    <p:extLst>
      <p:ext uri="{BB962C8B-B14F-4D97-AF65-F5344CB8AC3E}">
        <p14:creationId xmlns:p14="http://schemas.microsoft.com/office/powerpoint/2010/main" val="39787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Astronomical filters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250" y="1803400"/>
            <a:ext cx="7175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Filters block unwanted light</a:t>
            </a:r>
          </a:p>
          <a:p>
            <a:pPr algn="ctr"/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In doing so, they increase </a:t>
            </a:r>
            <a:r>
              <a:rPr lang="en-US" sz="3600" dirty="0">
                <a:solidFill>
                  <a:srgbClr val="CCFF33"/>
                </a:solidFill>
                <a:latin typeface="Times New Roman"/>
                <a:cs typeface="Times New Roman"/>
              </a:rPr>
              <a:t>c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ontrast</a:t>
            </a:r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2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Astronomical filters</a:t>
            </a:r>
          </a:p>
        </p:txBody>
      </p:sp>
      <p:pic>
        <p:nvPicPr>
          <p:cNvPr id="7" name="Picture 5" descr="fil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108200"/>
            <a:ext cx="3810000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nc8707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930400"/>
            <a:ext cx="28305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Astronomical filters</a:t>
            </a:r>
          </a:p>
        </p:txBody>
      </p:sp>
      <p:pic>
        <p:nvPicPr>
          <p:cNvPr id="9" name="Picture 7" descr="photo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6075" y="1600200"/>
            <a:ext cx="4365625" cy="504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3200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Kodak's </a:t>
            </a:r>
            <a:r>
              <a:rPr lang="en-US" altLang="en-US" dirty="0" err="1"/>
              <a:t>Wratten</a:t>
            </a:r>
            <a:r>
              <a:rPr lang="en-US" altLang="en-US" dirty="0"/>
              <a:t> series can be purchased in over a hundred colors and densities and can be mounted in slide mounts and simply held between the eyepiece and the eye. </a:t>
            </a:r>
          </a:p>
        </p:txBody>
      </p:sp>
    </p:spTree>
    <p:extLst>
      <p:ext uri="{BB962C8B-B14F-4D97-AF65-F5344CB8AC3E}">
        <p14:creationId xmlns:p14="http://schemas.microsoft.com/office/powerpoint/2010/main" val="14605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Astronomical filters</a:t>
            </a:r>
          </a:p>
        </p:txBody>
      </p:sp>
      <p:pic>
        <p:nvPicPr>
          <p:cNvPr id="7" name="Picture 5" descr="MarsFil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8100"/>
            <a:ext cx="5410200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White-light solar filters</a:t>
            </a:r>
          </a:p>
        </p:txBody>
      </p:sp>
      <p:pic>
        <p:nvPicPr>
          <p:cNvPr id="9" name="Picture 7" descr="718N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1" y="2679700"/>
            <a:ext cx="8129929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White-light solar filters</a:t>
            </a:r>
          </a:p>
        </p:txBody>
      </p:sp>
      <p:pic>
        <p:nvPicPr>
          <p:cNvPr id="8" name="Picture 7" descr="675N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17823"/>
            <a:ext cx="5791200" cy="224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4-01-16 at 12.40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1092622"/>
            <a:ext cx="4699000" cy="3540680"/>
          </a:xfrm>
          <a:prstGeom prst="rect">
            <a:avLst/>
          </a:prstGeom>
        </p:spPr>
      </p:pic>
      <p:pic>
        <p:nvPicPr>
          <p:cNvPr id="3" name="Picture 2" descr="Screen Shot 2014-01-16 at 12.42.5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3455307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White-light solar filters</a:t>
            </a:r>
          </a:p>
        </p:txBody>
      </p:sp>
      <p:pic>
        <p:nvPicPr>
          <p:cNvPr id="2" name="Picture 1" descr="wedge_sideview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143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339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Hydrogen-alpha solar filters</a:t>
            </a:r>
          </a:p>
        </p:txBody>
      </p:sp>
      <p:pic>
        <p:nvPicPr>
          <p:cNvPr id="3" name="Picture 2" descr="visual-0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51443"/>
            <a:ext cx="7594600" cy="57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169750</TotalTime>
  <Words>133</Words>
  <Application>Microsoft Office PowerPoint</Application>
  <PresentationFormat>On-screen Show (4:3)</PresentationFormat>
  <Paragraphs>46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Wayne Baggett</dc:creator>
  <cp:lastModifiedBy>Charles Rimpo</cp:lastModifiedBy>
  <cp:revision>1909</cp:revision>
  <dcterms:created xsi:type="dcterms:W3CDTF">2009-02-07T16:08:21Z</dcterms:created>
  <dcterms:modified xsi:type="dcterms:W3CDTF">2014-02-24T01:45:41Z</dcterms:modified>
</cp:coreProperties>
</file>